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7" r:id="rId3"/>
    <p:sldId id="261" r:id="rId4"/>
    <p:sldId id="290" r:id="rId5"/>
    <p:sldId id="287" r:id="rId6"/>
    <p:sldId id="288" r:id="rId7"/>
    <p:sldId id="260" r:id="rId8"/>
    <p:sldId id="263" r:id="rId9"/>
    <p:sldId id="296" r:id="rId10"/>
    <p:sldId id="291" r:id="rId11"/>
    <p:sldId id="286" r:id="rId12"/>
    <p:sldId id="292" r:id="rId13"/>
    <p:sldId id="266" r:id="rId14"/>
    <p:sldId id="285" r:id="rId15"/>
    <p:sldId id="267" r:id="rId16"/>
    <p:sldId id="265" r:id="rId17"/>
    <p:sldId id="295" r:id="rId18"/>
    <p:sldId id="273" r:id="rId19"/>
    <p:sldId id="264" r:id="rId20"/>
    <p:sldId id="283" r:id="rId21"/>
    <p:sldId id="284" r:id="rId22"/>
    <p:sldId id="278" r:id="rId23"/>
    <p:sldId id="279" r:id="rId24"/>
    <p:sldId id="280" r:id="rId25"/>
    <p:sldId id="281" r:id="rId26"/>
    <p:sldId id="268" r:id="rId27"/>
    <p:sldId id="269" r:id="rId28"/>
    <p:sldId id="297" r:id="rId29"/>
    <p:sldId id="293" r:id="rId30"/>
    <p:sldId id="294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27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User\Desktop\Living%20Smart\topics\water\waterleakproblem.wmv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AU" sz="8800" dirty="0" smtClean="0"/>
              <a:t>Saving water </a:t>
            </a:r>
            <a:br>
              <a:rPr lang="en-AU" sz="8800" dirty="0" smtClean="0"/>
            </a:br>
            <a:r>
              <a:rPr lang="en-AU" sz="8800" dirty="0" smtClean="0"/>
              <a:t>at home!</a:t>
            </a:r>
            <a:endParaRPr lang="en-AU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724400"/>
            <a:ext cx="8305800" cy="1371600"/>
          </a:xfrm>
        </p:spPr>
        <p:txBody>
          <a:bodyPr/>
          <a:lstStyle/>
          <a:p>
            <a:r>
              <a:rPr lang="en-AU" dirty="0" smtClean="0"/>
              <a:t>Some low tech ideas from Hulbert Street</a:t>
            </a:r>
          </a:p>
          <a:p>
            <a:r>
              <a:rPr lang="en-AU" dirty="0" smtClean="0"/>
              <a:t>(and other Living Smarties!!)</a:t>
            </a:r>
            <a:endParaRPr lang="en-A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water tap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"/>
            <a:ext cx="4238625" cy="4238625"/>
          </a:xfrm>
          <a:prstGeom prst="rect">
            <a:avLst/>
          </a:prstGeom>
        </p:spPr>
      </p:pic>
      <p:pic>
        <p:nvPicPr>
          <p:cNvPr id="4" name="Content Placeholder 3" descr="tap aerator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00400" y="2514600"/>
            <a:ext cx="5486400" cy="41148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water saving shower hea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1" cy="6858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howerhamis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0866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02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4614" y="0"/>
            <a:ext cx="5183386" cy="67056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Content Placeholder 3" descr="short showe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80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photos 07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photos 06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578909" y="0"/>
            <a:ext cx="9722909" cy="68580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tt with we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355599"/>
            <a:ext cx="4876800" cy="6502401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photos 05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52400" y="0"/>
            <a:ext cx="9296400" cy="685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01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-685800"/>
            <a:ext cx="5812036" cy="7543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 descr="D:\The Painted Fish\Pictures\2009-03-08\03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Native verges</a:t>
            </a:r>
            <a:endParaRPr lang="en-AU" dirty="0"/>
          </a:p>
        </p:txBody>
      </p:sp>
      <p:pic>
        <p:nvPicPr>
          <p:cNvPr id="4" name="Picture 3" descr="water 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arvestwithkidgoo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4800"/>
            <a:ext cx="9144000" cy="61225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photos 08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photos 08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891" y="80168"/>
            <a:ext cx="9037109" cy="6777832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 descr="photos 04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891" y="0"/>
            <a:ext cx="9037109" cy="6777832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photos 08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Check for water leaks</a:t>
            </a:r>
            <a:endParaRPr lang="en-AU" dirty="0"/>
          </a:p>
        </p:txBody>
      </p:sp>
      <p:pic>
        <p:nvPicPr>
          <p:cNvPr id="4" name="Picture 3" descr="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4844"/>
            <a:ext cx="9144000" cy="68876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photos 05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7397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"/>
            <a:ext cx="4171950" cy="5562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812473"/>
            <a:ext cx="5029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3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AU" dirty="0" smtClean="0"/>
              <a:t>Jennifer and Jim kept getting huge water bills. </a:t>
            </a:r>
          </a:p>
          <a:p>
            <a:pPr>
              <a:buNone/>
            </a:pPr>
            <a:endParaRPr lang="en-AU" dirty="0" smtClean="0"/>
          </a:p>
          <a:p>
            <a:pPr>
              <a:buNone/>
            </a:pPr>
            <a:r>
              <a:rPr lang="en-AU" dirty="0" smtClean="0"/>
              <a:t>Although they could see nothing wrong, they had everything checked for leaks or problems: first the water meter, then outdoor pipes, indoor pipes, underground  pipes, faucets, toilets, washer, ice maker, etc-- all to no avail.</a:t>
            </a:r>
          </a:p>
          <a:p>
            <a:pPr>
              <a:buNone/>
            </a:pPr>
            <a:endParaRPr lang="en-AU" dirty="0" smtClean="0"/>
          </a:p>
          <a:p>
            <a:pPr>
              <a:buNone/>
            </a:pPr>
            <a:r>
              <a:rPr lang="en-AU" dirty="0" smtClean="0"/>
              <a:t>One day Jim stumbled onto the cause of their high water bills. This was happening all day long when they were not at home!</a:t>
            </a:r>
            <a:br>
              <a:rPr lang="en-AU" dirty="0" smtClean="0"/>
            </a:br>
            <a:r>
              <a:rPr lang="en-AU" dirty="0" smtClean="0"/>
              <a:t> </a:t>
            </a:r>
          </a:p>
          <a:p>
            <a:pPr>
              <a:buNone/>
            </a:pPr>
            <a:r>
              <a:rPr lang="en-AU" dirty="0" smtClean="0"/>
              <a:t>Knowing that few would believe him, he taped a segment of the 'problem' for posterity.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photos 05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0168"/>
            <a:ext cx="9144000" cy="6777832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aterleakproblem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066800" y="457200"/>
            <a:ext cx="7239000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AU" sz="6000" dirty="0" smtClean="0"/>
          </a:p>
          <a:p>
            <a:pPr algn="ctr">
              <a:buNone/>
            </a:pPr>
            <a:r>
              <a:rPr lang="en-AU" sz="6000" dirty="0" smtClean="0"/>
              <a:t>Any ideas for us?</a:t>
            </a:r>
            <a:endParaRPr lang="en-AU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photos 04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95600" y="304800"/>
            <a:ext cx="5791200" cy="434340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35433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water 0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Dual flush with a water bottle</a:t>
            </a:r>
            <a:endParaRPr lang="en-AU" dirty="0"/>
          </a:p>
        </p:txBody>
      </p:sp>
      <p:pic>
        <p:nvPicPr>
          <p:cNvPr id="4" name="Picture 3" descr="photos 0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0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691" y="23018"/>
            <a:ext cx="9113309" cy="683498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 descr="01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1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228600"/>
            <a:ext cx="8839200" cy="645795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114</Words>
  <Application>Microsoft Office PowerPoint</Application>
  <PresentationFormat>On-screen Show (4:3)</PresentationFormat>
  <Paragraphs>14</Paragraphs>
  <Slides>31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Saving water  at home!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 water at your place</dc:title>
  <dc:creator>The Painted Fish</dc:creator>
  <cp:lastModifiedBy>Owner</cp:lastModifiedBy>
  <cp:revision>19</cp:revision>
  <dcterms:created xsi:type="dcterms:W3CDTF">2006-08-16T00:00:00Z</dcterms:created>
  <dcterms:modified xsi:type="dcterms:W3CDTF">2013-05-29T11:38:34Z</dcterms:modified>
</cp:coreProperties>
</file>